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56" r:id="rId3"/>
    <p:sldId id="257" r:id="rId4"/>
    <p:sldId id="258" r:id="rId5"/>
    <p:sldId id="259" r:id="rId6"/>
    <p:sldId id="293" r:id="rId7"/>
    <p:sldId id="260" r:id="rId8"/>
    <p:sldId id="273" r:id="rId9"/>
    <p:sldId id="274" r:id="rId10"/>
    <p:sldId id="275" r:id="rId11"/>
    <p:sldId id="276" r:id="rId12"/>
    <p:sldId id="277" r:id="rId13"/>
    <p:sldId id="278" r:id="rId14"/>
    <p:sldId id="262" r:id="rId15"/>
    <p:sldId id="263" r:id="rId16"/>
    <p:sldId id="264" r:id="rId17"/>
    <p:sldId id="265" r:id="rId18"/>
    <p:sldId id="267" r:id="rId19"/>
    <p:sldId id="266" r:id="rId20"/>
    <p:sldId id="268" r:id="rId21"/>
    <p:sldId id="285" r:id="rId22"/>
    <p:sldId id="272" r:id="rId23"/>
    <p:sldId id="269" r:id="rId24"/>
    <p:sldId id="270" r:id="rId25"/>
    <p:sldId id="271" r:id="rId26"/>
    <p:sldId id="261" r:id="rId27"/>
    <p:sldId id="279" r:id="rId28"/>
    <p:sldId id="280" r:id="rId29"/>
    <p:sldId id="281" r:id="rId30"/>
    <p:sldId id="282" r:id="rId31"/>
    <p:sldId id="283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42" d="100"/>
          <a:sy n="142" d="100"/>
        </p:scale>
        <p:origin x="-744" y="-17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811330" y="303610"/>
            <a:ext cx="7565231" cy="43791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 hasCustomPrompt="1"/>
          </p:nvPr>
        </p:nvSpPr>
        <p:spPr>
          <a:xfrm>
            <a:off x="1862371" y="1013492"/>
            <a:ext cx="1238976" cy="253916"/>
          </a:xfrm>
          <a:prstGeom prst="rect">
            <a:avLst/>
          </a:prstGeom>
        </p:spPr>
        <p:txBody>
          <a:bodyPr anchor="ctr"/>
          <a:lstStyle>
            <a:lvl1pPr>
              <a:defRPr sz="12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1922897" y="992060"/>
            <a:ext cx="78305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19"/>
          <p:cNvSpPr>
            <a:spLocks noGrp="1"/>
          </p:cNvSpPr>
          <p:nvPr>
            <p:ph type="body" sz="quarter" idx="14" hasCustomPrompt="1"/>
          </p:nvPr>
        </p:nvSpPr>
        <p:spPr>
          <a:xfrm>
            <a:off x="1325460" y="2092468"/>
            <a:ext cx="1025269" cy="61290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6" hasCustomPrompt="1"/>
          </p:nvPr>
        </p:nvSpPr>
        <p:spPr>
          <a:xfrm>
            <a:off x="3995857" y="2092468"/>
            <a:ext cx="1025269" cy="61290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5331056" y="2092468"/>
            <a:ext cx="1025269" cy="61290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4" name="텍스트 개체 틀 19"/>
          <p:cNvSpPr>
            <a:spLocks noGrp="1"/>
          </p:cNvSpPr>
          <p:nvPr>
            <p:ph type="body" sz="quarter" idx="15" hasCustomPrompt="1"/>
          </p:nvPr>
        </p:nvSpPr>
        <p:spPr>
          <a:xfrm>
            <a:off x="2660658" y="2092468"/>
            <a:ext cx="1025269" cy="61290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 hasCustomPrompt="1"/>
          </p:nvPr>
        </p:nvSpPr>
        <p:spPr>
          <a:xfrm>
            <a:off x="1268906" y="3019227"/>
            <a:ext cx="1127796" cy="25391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48" name="텍스트 개체 틀 6"/>
          <p:cNvSpPr>
            <a:spLocks noGrp="1"/>
          </p:cNvSpPr>
          <p:nvPr>
            <p:ph type="body" sz="quarter" idx="19" hasCustomPrompt="1"/>
          </p:nvPr>
        </p:nvSpPr>
        <p:spPr>
          <a:xfrm>
            <a:off x="2608358" y="3019227"/>
            <a:ext cx="1127796" cy="25391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49" name="텍스트 개체 틀 6"/>
          <p:cNvSpPr>
            <a:spLocks noGrp="1"/>
          </p:cNvSpPr>
          <p:nvPr>
            <p:ph type="body" sz="quarter" idx="20" hasCustomPrompt="1"/>
          </p:nvPr>
        </p:nvSpPr>
        <p:spPr>
          <a:xfrm>
            <a:off x="3947810" y="3019227"/>
            <a:ext cx="1127796" cy="25391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6"/>
          <p:cNvSpPr>
            <a:spLocks noGrp="1"/>
          </p:cNvSpPr>
          <p:nvPr>
            <p:ph type="body" sz="quarter" idx="21" hasCustomPrompt="1"/>
          </p:nvPr>
        </p:nvSpPr>
        <p:spPr>
          <a:xfrm>
            <a:off x="5287262" y="3019227"/>
            <a:ext cx="1127796" cy="25391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2" hasCustomPrompt="1"/>
          </p:nvPr>
        </p:nvSpPr>
        <p:spPr>
          <a:xfrm>
            <a:off x="1267520" y="3316256"/>
            <a:ext cx="1127523" cy="621563"/>
          </a:xfrm>
          <a:prstGeom prst="rect">
            <a:avLst/>
          </a:prstGeom>
        </p:spPr>
        <p:txBody>
          <a:bodyPr/>
          <a:lstStyle>
            <a:lvl1pPr marL="128588" indent="-128588">
              <a:buFont typeface="Wingdings" panose="05000000000000000000" pitchFamily="2" charset="2"/>
              <a:buChar char="§"/>
              <a:defRPr sz="9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3" name="텍스트 개체 틀 9"/>
          <p:cNvSpPr>
            <a:spLocks noGrp="1"/>
          </p:cNvSpPr>
          <p:nvPr>
            <p:ph type="body" sz="quarter" idx="23" hasCustomPrompt="1"/>
          </p:nvPr>
        </p:nvSpPr>
        <p:spPr>
          <a:xfrm>
            <a:off x="2606871" y="3316256"/>
            <a:ext cx="1127523" cy="621563"/>
          </a:xfrm>
          <a:prstGeom prst="rect">
            <a:avLst/>
          </a:prstGeom>
        </p:spPr>
        <p:txBody>
          <a:bodyPr/>
          <a:lstStyle>
            <a:lvl1pPr marL="128588" indent="-128588">
              <a:buFont typeface="Wingdings" panose="05000000000000000000" pitchFamily="2" charset="2"/>
              <a:buChar char="§"/>
              <a:defRPr sz="9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4" name="텍스트 개체 틀 9"/>
          <p:cNvSpPr>
            <a:spLocks noGrp="1"/>
          </p:cNvSpPr>
          <p:nvPr>
            <p:ph type="body" sz="quarter" idx="24" hasCustomPrompt="1"/>
          </p:nvPr>
        </p:nvSpPr>
        <p:spPr>
          <a:xfrm>
            <a:off x="3946223" y="3316256"/>
            <a:ext cx="1127523" cy="621563"/>
          </a:xfrm>
          <a:prstGeom prst="rect">
            <a:avLst/>
          </a:prstGeom>
        </p:spPr>
        <p:txBody>
          <a:bodyPr/>
          <a:lstStyle>
            <a:lvl1pPr marL="128588" indent="-128588">
              <a:buFont typeface="Wingdings" panose="05000000000000000000" pitchFamily="2" charset="2"/>
              <a:buChar char="§"/>
              <a:defRPr sz="9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5" name="텍스트 개체 틀 9"/>
          <p:cNvSpPr>
            <a:spLocks noGrp="1"/>
          </p:cNvSpPr>
          <p:nvPr>
            <p:ph type="body" sz="quarter" idx="25" hasCustomPrompt="1"/>
          </p:nvPr>
        </p:nvSpPr>
        <p:spPr>
          <a:xfrm>
            <a:off x="5285574" y="3316256"/>
            <a:ext cx="1127523" cy="621563"/>
          </a:xfrm>
          <a:prstGeom prst="rect">
            <a:avLst/>
          </a:prstGeom>
        </p:spPr>
        <p:txBody>
          <a:bodyPr/>
          <a:lstStyle>
            <a:lvl1pPr marL="128588" indent="-128588">
              <a:buFont typeface="Wingdings" panose="05000000000000000000" pitchFamily="2" charset="2"/>
              <a:buChar char="§"/>
              <a:defRPr sz="9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25" name="텍스트 개체 틀 19"/>
          <p:cNvSpPr>
            <a:spLocks noGrp="1"/>
          </p:cNvSpPr>
          <p:nvPr>
            <p:ph type="body" sz="quarter" idx="26" hasCustomPrompt="1"/>
          </p:nvPr>
        </p:nvSpPr>
        <p:spPr>
          <a:xfrm>
            <a:off x="6666255" y="2092468"/>
            <a:ext cx="1025269" cy="61290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/>
              <a:t>05</a:t>
            </a:r>
            <a:endParaRPr lang="ko-KR" altLang="en-US" dirty="0"/>
          </a:p>
        </p:txBody>
      </p:sp>
      <p:sp>
        <p:nvSpPr>
          <p:cNvPr id="26" name="텍스트 개체 틀 6"/>
          <p:cNvSpPr>
            <a:spLocks noGrp="1"/>
          </p:cNvSpPr>
          <p:nvPr>
            <p:ph type="body" sz="quarter" idx="27" hasCustomPrompt="1"/>
          </p:nvPr>
        </p:nvSpPr>
        <p:spPr>
          <a:xfrm>
            <a:off x="6626712" y="3019227"/>
            <a:ext cx="1127796" cy="25391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7" name="텍스트 개체 틀 9"/>
          <p:cNvSpPr>
            <a:spLocks noGrp="1"/>
          </p:cNvSpPr>
          <p:nvPr>
            <p:ph type="body" sz="quarter" idx="28" hasCustomPrompt="1"/>
          </p:nvPr>
        </p:nvSpPr>
        <p:spPr>
          <a:xfrm>
            <a:off x="6624925" y="3316256"/>
            <a:ext cx="1127523" cy="621563"/>
          </a:xfrm>
          <a:prstGeom prst="rect">
            <a:avLst/>
          </a:prstGeom>
        </p:spPr>
        <p:txBody>
          <a:bodyPr/>
          <a:lstStyle>
            <a:lvl1pPr marL="128588" indent="-128588">
              <a:buFont typeface="Wingdings" panose="05000000000000000000" pitchFamily="2" charset="2"/>
              <a:buChar char="§"/>
              <a:defRPr sz="9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60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BFE50-709B-4FA9-9475-685A02D3E6DB}" type="datetimeFigureOut">
              <a:rPr lang="ko-KR" altLang="en-US" smtClean="0"/>
              <a:pPr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A2D6A-C3B1-4B3A-9F24-1F8407FE7B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xmlns="" id="{6262309D-CC28-4DD3-BCD6-539B9FA2075D}"/>
              </a:ext>
            </a:extLst>
          </p:cNvPr>
          <p:cNvSpPr txBox="1">
            <a:spLocks/>
          </p:cNvSpPr>
          <p:nvPr/>
        </p:nvSpPr>
        <p:spPr>
          <a:xfrm>
            <a:off x="6667108" y="4153742"/>
            <a:ext cx="1633193" cy="42061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 smtClean="0">
                <a:solidFill>
                  <a:schemeClr val="bg1">
                    <a:alpha val="99000"/>
                  </a:schemeClr>
                </a:solidFill>
              </a:rPr>
              <a:t>사용자 </a:t>
            </a:r>
            <a:r>
              <a:rPr lang="ko-KR" altLang="en-US" sz="1500" b="1" dirty="0" err="1" smtClean="0">
                <a:solidFill>
                  <a:schemeClr val="bg1">
                    <a:alpha val="99000"/>
                  </a:schemeClr>
                </a:solidFill>
              </a:rPr>
              <a:t>메뉴얼</a:t>
            </a:r>
            <a:endParaRPr lang="ko-KR" altLang="en-US" sz="1500" b="1" dirty="0">
              <a:solidFill>
                <a:schemeClr val="bg1">
                  <a:alpha val="99000"/>
                </a:schemeClr>
              </a:solidFill>
            </a:endParaRPr>
          </a:p>
        </p:txBody>
      </p:sp>
      <p:sp>
        <p:nvSpPr>
          <p:cNvPr id="13" name="텍스트 개체 틀 28">
            <a:extLst>
              <a:ext uri="{FF2B5EF4-FFF2-40B4-BE49-F238E27FC236}">
                <a16:creationId xmlns:a16="http://schemas.microsoft.com/office/drawing/2014/main" xmlns="" id="{59490700-B81B-4C50-AF15-F98DF3895C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57431" y="1088628"/>
            <a:ext cx="3452217" cy="612904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쇼핑몰 관리시스템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6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l="21680" t="23958" r="25000" b="7291"/>
          <a:stretch>
            <a:fillRect/>
          </a:stretch>
        </p:blipFill>
        <p:spPr bwMode="auto">
          <a:xfrm>
            <a:off x="214282" y="1214428"/>
            <a:ext cx="5214974" cy="378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479738" y="3030858"/>
          <a:ext cx="3571868" cy="1964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포인트 충전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충전 금액입력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충전 금액 선택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충전 내역 확인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충전하기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메인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(4)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포인트 충전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l="21680" t="23958" r="25000" b="7291"/>
          <a:stretch>
            <a:fillRect/>
          </a:stretch>
        </p:blipFill>
        <p:spPr bwMode="auto">
          <a:xfrm>
            <a:off x="214282" y="1214428"/>
            <a:ext cx="522036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490216" y="3429006"/>
          <a:ext cx="3571868" cy="157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1:1 </a:t>
                      </a:r>
                      <a:r>
                        <a:rPr lang="ko-KR" altLang="en-US" sz="1400" dirty="0" smtClean="0"/>
                        <a:t>채팅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채팅 내용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보낼 메시지 입력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전송하기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메인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(5)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1:1 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채팅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l="21680" t="23958" r="25000" b="7291"/>
          <a:stretch>
            <a:fillRect/>
          </a:stretch>
        </p:blipFill>
        <p:spPr bwMode="auto">
          <a:xfrm>
            <a:off x="214282" y="1214428"/>
            <a:ext cx="522036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541652" y="4194504"/>
          <a:ext cx="3571868" cy="7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공지사항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공지사항 확인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(1)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공지사항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l="21680" t="23958" r="25000" b="7291"/>
          <a:stretch>
            <a:fillRect/>
          </a:stretch>
        </p:blipFill>
        <p:spPr bwMode="auto">
          <a:xfrm>
            <a:off x="214281" y="1214428"/>
            <a:ext cx="5220359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541652" y="4194504"/>
          <a:ext cx="3571868" cy="7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자주묻는질문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자주묻는질문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확인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고객센터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(2)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자주묻는질문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3437" t="13541" r="23242" b="16436"/>
          <a:stretch>
            <a:fillRect/>
          </a:stretch>
        </p:blipFill>
        <p:spPr bwMode="auto">
          <a:xfrm>
            <a:off x="142844" y="1000114"/>
            <a:ext cx="531888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(1)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고객전용 마이 페이지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15008" y="2214560"/>
          <a:ext cx="3071834" cy="2750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459"/>
                <a:gridCol w="2547375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고객전용 마이 페이지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정보조회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수정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탈퇴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장바구니목록 확인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최근 주문내역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내가 쓴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게시글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확인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소지한 쿠폰 조회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나의 스타일링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2851" t="9926" r="24155" b="21875"/>
          <a:stretch>
            <a:fillRect/>
          </a:stretch>
        </p:blipFill>
        <p:spPr bwMode="auto">
          <a:xfrm>
            <a:off x="142844" y="1142990"/>
            <a:ext cx="5286412" cy="382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(2)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마이 페이지 정보조회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572132" y="3786196"/>
          <a:ext cx="3286148" cy="1178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정보조회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비밀번호 재입력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버튼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클릭후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정보조회가능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3437" t="9375" r="23828" b="21875"/>
          <a:stretch>
            <a:fillRect/>
          </a:stretch>
        </p:blipFill>
        <p:spPr bwMode="auto">
          <a:xfrm>
            <a:off x="142844" y="1142990"/>
            <a:ext cx="5214974" cy="382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(2)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마이 페이지 정보조회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429256" y="2428874"/>
          <a:ext cx="3571868" cy="2303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정보조회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현재 프로필 사진 조회 및 등록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등급 및 포인트 확인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회원정보 조회 및 수정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수정은 비밀번호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이메일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주소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휴대폰번호만 가능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회원탈퇴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11111" r="23333" b="19877"/>
          <a:stretch/>
        </p:blipFill>
        <p:spPr bwMode="auto">
          <a:xfrm>
            <a:off x="159983" y="1142990"/>
            <a:ext cx="5208584" cy="3786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(3)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장바구니목록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479738" y="2214560"/>
          <a:ext cx="3571868" cy="2607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장바구니목록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장바구니 목록 상세정보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장바구니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</a:rPr>
                        <a:t> 목록에서 삭제하기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전체주문하기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클릭시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주문화면으로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선택주문하기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클릭시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주문화면으로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총 결제금액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4" t="11024" r="23264" b="20080"/>
          <a:stretch/>
        </p:blipFill>
        <p:spPr bwMode="auto">
          <a:xfrm>
            <a:off x="128550" y="1142990"/>
            <a:ext cx="5314992" cy="385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(4)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주문화면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490216" y="2571750"/>
          <a:ext cx="3571868" cy="2215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주문화면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주문내역 상세정보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기본배송지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새로운배송지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쿠폰선택 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쿠폰목록 화면으로 이동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결제하기 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결제 화면으로 이동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l="38672" t="20833" r="38611" b="44552"/>
          <a:stretch>
            <a:fillRect/>
          </a:stretch>
        </p:blipFill>
        <p:spPr bwMode="auto">
          <a:xfrm>
            <a:off x="3643306" y="1643056"/>
            <a:ext cx="1666887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11481" r="23368" b="19925"/>
          <a:stretch/>
        </p:blipFill>
        <p:spPr bwMode="auto">
          <a:xfrm>
            <a:off x="142844" y="1108288"/>
            <a:ext cx="5286412" cy="382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(5)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결제화면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480056" y="3357568"/>
          <a:ext cx="3571868" cy="157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결제화면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현재 남은 포인트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포인트 결제하기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카드 결제하기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메인 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초기 접속화면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3437" t="11458" r="23242" b="20833"/>
          <a:stretch>
            <a:fillRect/>
          </a:stretch>
        </p:blipFill>
        <p:spPr bwMode="auto">
          <a:xfrm>
            <a:off x="142844" y="1071552"/>
            <a:ext cx="5286412" cy="377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857884" y="2285998"/>
          <a:ext cx="2928958" cy="2482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6"/>
                <a:gridCol w="2428892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메인화면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회원가입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로그인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고객센터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공지사항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자주묻는질문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검색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상품검색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카테고리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5" t="11111" r="23332" b="19793"/>
          <a:stretch/>
        </p:blipFill>
        <p:spPr bwMode="auto">
          <a:xfrm>
            <a:off x="142844" y="1142990"/>
            <a:ext cx="5274943" cy="383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(6)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최근 주문내역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490216" y="2428874"/>
          <a:ext cx="3571868" cy="2482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최근 주문내역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최근 주문내역 상세정보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배송추적하기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상품리뷰 쓰기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상품도착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클릭 시 반품가능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주문달력 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주문 일정 달력으로 이동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21094" t="13541" r="22656" b="61801"/>
          <a:stretch>
            <a:fillRect/>
          </a:stretch>
        </p:blipFill>
        <p:spPr bwMode="auto">
          <a:xfrm>
            <a:off x="2857488" y="1000114"/>
            <a:ext cx="521497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3" t="10417" r="23333" b="20123"/>
          <a:stretch/>
        </p:blipFill>
        <p:spPr bwMode="auto">
          <a:xfrm>
            <a:off x="142844" y="1057934"/>
            <a:ext cx="5220386" cy="382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(6)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상품리뷰쓰기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490216" y="2428874"/>
          <a:ext cx="3571868" cy="2357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상품리뷰작성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작성할 리뷰 상품명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작성날짜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리뷰작성칸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작성완료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(6)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최근 주문내역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달력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286380" y="3714758"/>
          <a:ext cx="3571868" cy="1178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주문달력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최근 주문한 내역 확인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배송예정일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</a:rPr>
                        <a:t> 확인가능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24023" t="9375" r="23828" b="14583"/>
          <a:stretch>
            <a:fillRect/>
          </a:stretch>
        </p:blipFill>
        <p:spPr bwMode="auto">
          <a:xfrm>
            <a:off x="142844" y="1142990"/>
            <a:ext cx="4643470" cy="38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28125" t="13541" r="19140" b="18750"/>
          <a:stretch>
            <a:fillRect/>
          </a:stretch>
        </p:blipFill>
        <p:spPr bwMode="auto">
          <a:xfrm>
            <a:off x="142843" y="1142990"/>
            <a:ext cx="5286413" cy="3817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(7)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내가 쓴 </a:t>
                      </a:r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500376" y="3367728"/>
          <a:ext cx="3571868" cy="157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내가 쓴 </a:t>
                      </a:r>
                      <a:r>
                        <a:rPr lang="ko-KR" altLang="en-US" sz="1400" dirty="0" err="1" smtClean="0"/>
                        <a:t>게시글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작성한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게시글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목록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게시글의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상세정보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글 내용 수정하기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28125" t="13541" r="18554" b="18750"/>
          <a:stretch>
            <a:fillRect/>
          </a:stretch>
        </p:blipFill>
        <p:spPr bwMode="auto">
          <a:xfrm>
            <a:off x="142844" y="1142990"/>
            <a:ext cx="530070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(8)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쿠폰조회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531492" y="4143386"/>
          <a:ext cx="3571868" cy="7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쿠폰조회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현재 소지한 쿠폰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</a:rPr>
                        <a:t> 확인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531492" y="3000378"/>
          <a:ext cx="3571868" cy="1964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스타일링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새로운사진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등록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등록된 프로필사진 등록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일치여부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(%)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표시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일치된 연예인의 스타일링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28125" t="13541" r="18554" b="17708"/>
          <a:stretch>
            <a:fillRect/>
          </a:stretch>
        </p:blipFill>
        <p:spPr bwMode="auto">
          <a:xfrm>
            <a:off x="142844" y="1142991"/>
            <a:ext cx="5286412" cy="38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(9)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스타일링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메인 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로그인 후 메인 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10700" r="23908" b="19758"/>
          <a:stretch/>
        </p:blipFill>
        <p:spPr bwMode="auto">
          <a:xfrm>
            <a:off x="205721" y="1203598"/>
            <a:ext cx="505355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58514"/>
              </p:ext>
            </p:extLst>
          </p:nvPr>
        </p:nvGraphicFramePr>
        <p:xfrm>
          <a:off x="5531492" y="3000378"/>
          <a:ext cx="3571868" cy="1964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스타일링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로그아웃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고객센터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1:1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채팅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(1)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 l="23437" t="18750" r="23242" b="12500"/>
          <a:stretch>
            <a:fillRect/>
          </a:stretch>
        </p:blipFill>
        <p:spPr bwMode="auto">
          <a:xfrm>
            <a:off x="142844" y="1071552"/>
            <a:ext cx="5357850" cy="388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531492" y="3000378"/>
          <a:ext cx="3571868" cy="1964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마이</a:t>
                      </a:r>
                      <a:r>
                        <a:rPr lang="ko-KR" altLang="en-US" sz="1400" baseline="0" dirty="0" smtClean="0"/>
                        <a:t> 페이지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정보조회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수정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</a:rPr>
                        <a:t>탈퇴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물품 승인 내역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상품등록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주문 내역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배송업체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상품배송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매출 현황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l="23437" t="18750" r="23242" b="13541"/>
          <a:stretch>
            <a:fillRect/>
          </a:stretch>
        </p:blipFill>
        <p:spPr bwMode="auto">
          <a:xfrm>
            <a:off x="142844" y="1102032"/>
            <a:ext cx="5400713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(2)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정보 조회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572132" y="3786196"/>
          <a:ext cx="3286148" cy="1178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정보조회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비밀번호 재입력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버튼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클릭후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정보조회가능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 l="23437" t="18750" r="23242" b="12500"/>
          <a:stretch>
            <a:fillRect/>
          </a:stretch>
        </p:blipFill>
        <p:spPr bwMode="auto">
          <a:xfrm>
            <a:off x="142844" y="1071552"/>
            <a:ext cx="5429288" cy="393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(2)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정보 조회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15008" y="3000378"/>
          <a:ext cx="3286148" cy="1910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정보조회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판매자 정보 목록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판매자 정보 수정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비밀번호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</a:rPr>
                        <a:t>전화번호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algn="l" latinLnBrk="1"/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</a:rPr>
                        <a:t>주소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400" baseline="0" dirty="0" err="1" smtClean="0">
                          <a:solidFill>
                            <a:schemeClr val="bg1"/>
                          </a:solidFill>
                        </a:rPr>
                        <a:t>이메일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판매자 탈퇴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회원가입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(1)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고객전용 회원가입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15008" y="1785932"/>
          <a:ext cx="2928958" cy="3143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6"/>
                <a:gridCol w="2428892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고객전용 회원가입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아이디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중복검색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비밀번호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일치여부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생일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</a:rPr>
                        <a:t>전화번호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</a:rPr>
                        <a:t>성별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이메일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거주지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CAPCHAR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aseline="0" dirty="0" err="1" smtClean="0">
                          <a:solidFill>
                            <a:schemeClr val="bg1"/>
                          </a:solidFill>
                        </a:rPr>
                        <a:t>일치여부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6953" t="13541" r="26757" b="26407"/>
          <a:stretch>
            <a:fillRect/>
          </a:stretch>
        </p:blipFill>
        <p:spPr bwMode="auto">
          <a:xfrm>
            <a:off x="142844" y="1071551"/>
            <a:ext cx="5286412" cy="3857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3437" t="11458" r="23242" b="20833"/>
          <a:stretch>
            <a:fillRect/>
          </a:stretch>
        </p:blipFill>
        <p:spPr bwMode="auto">
          <a:xfrm>
            <a:off x="142844" y="1071552"/>
            <a:ext cx="5429288" cy="38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(3)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물품 승인 내역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15008" y="3214692"/>
          <a:ext cx="3286148" cy="1696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물품</a:t>
                      </a:r>
                      <a:r>
                        <a:rPr lang="ko-KR" altLang="en-US" sz="1400" baseline="0" dirty="0" smtClean="0"/>
                        <a:t> 승인 내역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등록 내역 목록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테이블 클릭 시 상세정보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수정 가능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등록 페이지 이동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(3)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물품 승인 내역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643570" y="2786064"/>
          <a:ext cx="3286148" cy="1964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상품등록 페이지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프로필 이미지 등록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상세 정보 기입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세부 이미지 등록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등록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8711" t="9375" r="29687" b="16666"/>
          <a:stretch>
            <a:fillRect/>
          </a:stretch>
        </p:blipFill>
        <p:spPr bwMode="auto">
          <a:xfrm>
            <a:off x="142844" y="1000114"/>
            <a:ext cx="385765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(4)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주문내역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15008" y="2571750"/>
          <a:ext cx="3286148" cy="2357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주문내역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들어온 주문내역 확인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현재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배송가능한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배송업체 목록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배송할 배송업체 선택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선택한 배송업체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주문 조회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배송준비중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-&gt;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배송중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3438" t="11459" r="23828" b="20833"/>
          <a:stretch>
            <a:fillRect/>
          </a:stretch>
        </p:blipFill>
        <p:spPr bwMode="auto">
          <a:xfrm>
            <a:off x="142844" y="1000114"/>
            <a:ext cx="5440251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41602" t="20833" r="41992" b="41667"/>
          <a:stretch>
            <a:fillRect/>
          </a:stretch>
        </p:blipFill>
        <p:spPr bwMode="auto">
          <a:xfrm>
            <a:off x="3571868" y="2786064"/>
            <a:ext cx="127794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마이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(4)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매출현황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643570" y="4143386"/>
          <a:ext cx="3286148" cy="7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매출현황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제품별 매출 현황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3437" t="10416" r="23242" b="20833"/>
          <a:stretch>
            <a:fillRect/>
          </a:stretch>
        </p:blipFill>
        <p:spPr bwMode="auto">
          <a:xfrm>
            <a:off x="142844" y="1071552"/>
            <a:ext cx="5318884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9506" r="23750" b="10865"/>
          <a:stretch/>
        </p:blipFill>
        <p:spPr bwMode="auto">
          <a:xfrm>
            <a:off x="159140" y="1000114"/>
            <a:ext cx="5401086" cy="399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상품검색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(1)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상품 직접 검색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643570" y="3143254"/>
          <a:ext cx="3286148" cy="157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상품 직접 검색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검색란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이미지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상품명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8" t="17234" r="21225" b="13651"/>
          <a:stretch/>
        </p:blipFill>
        <p:spPr bwMode="auto">
          <a:xfrm>
            <a:off x="142844" y="1022175"/>
            <a:ext cx="5318884" cy="3874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상품검색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(2)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상품 카테고리 검색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15008" y="2969580"/>
          <a:ext cx="3286148" cy="1876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상품 카테고리 검색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대 분류 카테고리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소 분류 카테고리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정보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상세정보 보기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상세정보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상품 상세정보 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643570" y="2683828"/>
          <a:ext cx="3286148" cy="2269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상품 상세정보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프로필 이미지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상세정보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상세이미지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상품리뷰보기 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장바구니 담기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9722" r="23400" b="20712"/>
          <a:stretch/>
        </p:blipFill>
        <p:spPr bwMode="auto">
          <a:xfrm>
            <a:off x="272845" y="1164698"/>
            <a:ext cx="5169286" cy="375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t="9721" r="23378" b="20481"/>
          <a:stretch/>
        </p:blipFill>
        <p:spPr bwMode="auto">
          <a:xfrm>
            <a:off x="142845" y="1000114"/>
            <a:ext cx="5183857" cy="3832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리뷰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상품리뷰보기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500694" y="3357568"/>
          <a:ext cx="3286148" cy="148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상품 리뷰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리뷰내용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댓글버튼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신고버튼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댓글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상품</a:t>
                      </a:r>
                      <a:r>
                        <a:rPr lang="ko-KR" altLang="en-US" sz="14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baseline="0" dirty="0" err="1" smtClean="0">
                          <a:solidFill>
                            <a:schemeClr val="bg1"/>
                          </a:solidFill>
                        </a:rPr>
                        <a:t>댓글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500694" y="3357568"/>
          <a:ext cx="3286148" cy="148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상품 </a:t>
                      </a:r>
                      <a:r>
                        <a:rPr lang="ko-KR" altLang="en-US" sz="1400" dirty="0" err="1" smtClean="0"/>
                        <a:t>댓글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댓글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목록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댓글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작성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확인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t="10256" r="23308" b="20410"/>
          <a:stretch/>
        </p:blipFill>
        <p:spPr bwMode="auto">
          <a:xfrm>
            <a:off x="137062" y="1203598"/>
            <a:ext cx="5122567" cy="373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신고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리뷰 신고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572132" y="3786196"/>
          <a:ext cx="3286148" cy="1090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9"/>
                <a:gridCol w="2725099"/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리뷰 신고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신고 내용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신고하기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1" t="10530" r="23231" b="20537"/>
          <a:stretch/>
        </p:blipFill>
        <p:spPr bwMode="auto">
          <a:xfrm>
            <a:off x="200476" y="1203598"/>
            <a:ext cx="5112568" cy="3702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6367" t="13541" r="26758" b="25647"/>
          <a:stretch>
            <a:fillRect/>
          </a:stretch>
        </p:blipFill>
        <p:spPr bwMode="auto">
          <a:xfrm>
            <a:off x="142844" y="1071552"/>
            <a:ext cx="528641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회원가입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(2)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판매자전용 회원가입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15008" y="1785932"/>
          <a:ext cx="3071834" cy="3143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459"/>
                <a:gridCol w="2547375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판매자전용 회원가입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아이디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중복검색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비밀번호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일치여부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판매처명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사업자등록번호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이메일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거주지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CAPCHAR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aseline="0" dirty="0" err="1" smtClean="0">
                          <a:solidFill>
                            <a:schemeClr val="bg1"/>
                          </a:solidFill>
                        </a:rPr>
                        <a:t>일치여부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로그인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로그인 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072066" y="2928940"/>
          <a:ext cx="3071834" cy="1964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459"/>
                <a:gridCol w="2547375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로그인페이지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아이디입력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비밀번호입력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로그인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아이디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비밀번호찾기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8672" t="14583" r="38476" b="29166"/>
          <a:stretch>
            <a:fillRect/>
          </a:stretch>
        </p:blipFill>
        <p:spPr bwMode="auto">
          <a:xfrm>
            <a:off x="1714480" y="1071552"/>
            <a:ext cx="278608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로그인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판매자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아이디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비밀번호 찾기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214942" y="2214560"/>
          <a:ext cx="3071834" cy="271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459"/>
                <a:gridCol w="2547375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로그인페이지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</a:rPr>
                        <a:t> 입력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전화번호 입력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아이디 찾기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아이디 입력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이메일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입력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비밀번호 찾기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41016" t="22917" r="40820" b="43750"/>
          <a:stretch>
            <a:fillRect/>
          </a:stretch>
        </p:blipFill>
        <p:spPr bwMode="auto">
          <a:xfrm>
            <a:off x="357158" y="1857370"/>
            <a:ext cx="2214578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 l="41016" t="22917" r="40820" b="44791"/>
          <a:stretch>
            <a:fillRect/>
          </a:stretch>
        </p:blipFill>
        <p:spPr bwMode="auto">
          <a:xfrm>
            <a:off x="2714612" y="1857370"/>
            <a:ext cx="228601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메인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(1)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로그인 후 메인 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6446" y="1071552"/>
          <a:ext cx="3071834" cy="392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459"/>
                <a:gridCol w="2547375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메인 페이지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출석체크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나의 관심상품보기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로그아웃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포인트충전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고객센터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1:1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채팅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챗봇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검색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카테고리검색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4023" t="10416" r="23242" b="20833"/>
          <a:stretch>
            <a:fillRect/>
          </a:stretch>
        </p:blipFill>
        <p:spPr bwMode="auto">
          <a:xfrm>
            <a:off x="142844" y="1071552"/>
            <a:ext cx="535785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357818" y="3786196"/>
          <a:ext cx="3571868" cy="1178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출석체크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출석여부 확인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929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날짜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클릭시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출석도장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메인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(2)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출석체크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33398" t="11458" r="33789" b="21875"/>
          <a:stretch>
            <a:fillRect/>
          </a:stretch>
        </p:blipFill>
        <p:spPr bwMode="auto">
          <a:xfrm>
            <a:off x="214282" y="1000114"/>
            <a:ext cx="3571900" cy="4082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500376" y="4214824"/>
          <a:ext cx="3571868" cy="7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830"/>
                <a:gridCol w="2962038"/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관심상품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최근 관심상품 목록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2844" y="214296"/>
          <a:ext cx="8858310" cy="64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85"/>
                <a:gridCol w="2952770"/>
                <a:gridCol w="1476385"/>
                <a:gridCol w="2952770"/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메인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(3)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관심상품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l="21680" t="23958" r="25000" b="7291"/>
          <a:stretch>
            <a:fillRect/>
          </a:stretch>
        </p:blipFill>
        <p:spPr bwMode="auto">
          <a:xfrm>
            <a:off x="214282" y="1214428"/>
            <a:ext cx="522036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1024</Words>
  <Application>Microsoft Office PowerPoint</Application>
  <PresentationFormat>화면 슬라이드 쇼(16:9)</PresentationFormat>
  <Paragraphs>558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LG</dc:creator>
  <cp:lastModifiedBy>pc03</cp:lastModifiedBy>
  <cp:revision>16</cp:revision>
  <dcterms:created xsi:type="dcterms:W3CDTF">2018-10-30T12:42:23Z</dcterms:created>
  <dcterms:modified xsi:type="dcterms:W3CDTF">2018-11-01T00:27:47Z</dcterms:modified>
</cp:coreProperties>
</file>